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8"/>
  </p:notesMasterIdLst>
  <p:sldIdLst>
    <p:sldId id="280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92" r:id="rId13"/>
    <p:sldId id="293" r:id="rId14"/>
    <p:sldId id="294" r:id="rId15"/>
    <p:sldId id="295" r:id="rId16"/>
    <p:sldId id="281" r:id="rId17"/>
    <p:sldId id="265" r:id="rId18"/>
    <p:sldId id="290" r:id="rId19"/>
    <p:sldId id="291" r:id="rId20"/>
    <p:sldId id="272" r:id="rId21"/>
    <p:sldId id="266" r:id="rId22"/>
    <p:sldId id="268" r:id="rId23"/>
    <p:sldId id="269" r:id="rId24"/>
    <p:sldId id="285" r:id="rId25"/>
    <p:sldId id="27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59" d="100"/>
          <a:sy n="59" d="100"/>
        </p:scale>
        <p:origin x="134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introduced in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OLD </a:t>
            </a:r>
            <a:r>
              <a:rPr lang="en-US" dirty="0">
                <a:sym typeface="Wingdings" panose="05000000000000000000" pitchFamily="2" charset="2"/>
              </a:rPr>
              <a:t> 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\packages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r>
              <a:rPr lang="en-US" sz="2200" dirty="0"/>
              <a:t>/slide-decks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</TotalTime>
  <Words>774</Words>
  <Application>Microsoft Office PowerPoint</Application>
  <PresentationFormat>Widescreen</PresentationFormat>
  <Paragraphs>268</Paragraphs>
  <Slides>26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Transitive References</vt:lpstr>
      <vt:lpstr>NuGet Centralized Packages Repository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274</cp:revision>
  <dcterms:created xsi:type="dcterms:W3CDTF">2016-07-13T16:00:36Z</dcterms:created>
  <dcterms:modified xsi:type="dcterms:W3CDTF">2016-08-14T04:02:20Z</dcterms:modified>
</cp:coreProperties>
</file>